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86" r:id="rId3"/>
    <p:sldId id="649" r:id="rId4"/>
    <p:sldId id="654" r:id="rId5"/>
    <p:sldId id="688" r:id="rId6"/>
    <p:sldId id="689" r:id="rId7"/>
    <p:sldId id="690" r:id="rId8"/>
    <p:sldId id="658" r:id="rId9"/>
    <p:sldId id="684" r:id="rId10"/>
    <p:sldId id="680" r:id="rId11"/>
    <p:sldId id="687" r:id="rId12"/>
    <p:sldId id="691" r:id="rId13"/>
    <p:sldId id="686" r:id="rId14"/>
    <p:sldId id="675" r:id="rId15"/>
    <p:sldId id="683" r:id="rId16"/>
    <p:sldId id="666" r:id="rId17"/>
    <p:sldId id="693" r:id="rId18"/>
    <p:sldId id="677" r:id="rId19"/>
    <p:sldId id="29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46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三處觀（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三處觀（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68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9D3EB63-10A6-3897-E960-213687B4F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346"/>
            <a:ext cx="12192000" cy="489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6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9F8BDE9-0A88-D23D-4276-0B6F16C09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3" y="496485"/>
            <a:ext cx="11133221" cy="58609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20E55B7-6A46-B018-640B-45FFBFD57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41" y="915294"/>
            <a:ext cx="1537936" cy="14749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56EC6C-D58C-7643-C613-AE8BF67E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454" y="1143238"/>
            <a:ext cx="4360963" cy="4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1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046ABF-5AA1-7372-98AE-489930F0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854443"/>
            <a:ext cx="11603069" cy="4734586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DDA925A-339D-B826-6B04-C7217ADC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0" y="2115443"/>
            <a:ext cx="1750959" cy="167928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FA142D1-0D0E-1C1A-0818-41878CB19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302" y="1571862"/>
            <a:ext cx="4500142" cy="4158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BEE66FA-E177-9A77-2F1E-6C61E809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125" y="3628996"/>
            <a:ext cx="4829849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0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2949B62-6C19-1EDD-2169-0E6ADF1F1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594917"/>
            <a:ext cx="12117491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22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9497C74-8B36-205A-7125-99C6321CD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53" y="432969"/>
            <a:ext cx="590632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3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090684-BF47-EFB0-4FF4-72E80067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" y="753978"/>
            <a:ext cx="12126808" cy="524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4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E931AA4-4BAA-C5B9-FF61-B99578B8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1766655"/>
            <a:ext cx="11879333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2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8D6923-D510-E81B-5E19-CBE3FA82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871180"/>
            <a:ext cx="11812649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27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A8E996F-9831-63BB-3179-1DA4992A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1" y="216270"/>
            <a:ext cx="10522924" cy="622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三處觀（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7B6B6A-5464-1624-CB69-AA6D9597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8" y="756864"/>
            <a:ext cx="7440063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3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BFC6E41-1630-BF5A-7007-F28B2D86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1099812"/>
            <a:ext cx="1206985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5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F5C391-2DF9-4E11-08A2-6375FE357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738076"/>
            <a:ext cx="11517332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A81E57A-02A4-5EED-EB2C-B723C9BAE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9" y="483733"/>
            <a:ext cx="11405936" cy="596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2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76E7CF-7804-C57E-6C27-3BA9B911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761628"/>
            <a:ext cx="9726382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1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11096C4-6290-FA69-3E4C-3726EF88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395128"/>
            <a:ext cx="11774543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0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6AB4DA-07BB-CA37-DF25-3349BFEF2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43537</TotalTime>
  <Words>95</Words>
  <Application>Microsoft Office PowerPoint</Application>
  <PresentationFormat>寬螢幕</PresentationFormat>
  <Paragraphs>20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1341</cp:revision>
  <dcterms:created xsi:type="dcterms:W3CDTF">2023-08-17T10:12:34Z</dcterms:created>
  <dcterms:modified xsi:type="dcterms:W3CDTF">2024-12-05T11:10:04Z</dcterms:modified>
</cp:coreProperties>
</file>